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78895"/>
            <a:ext cx="58356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Ouvrir des opportunités éducatives pour les langues des signes en Europe</a:t>
            </a:r>
          </a:p>
          <a:p>
            <a:br>
              <a:rPr lang="fr-FR" sz="2400" dirty="0"/>
            </a:br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and green text&#10;&#10;AI-generated content may be incorrect.">
            <a:extLst>
              <a:ext uri="{FF2B5EF4-FFF2-40B4-BE49-F238E27FC236}">
                <a16:creationId xmlns:a16="http://schemas.microsoft.com/office/drawing/2014/main" id="{E335135C-E674-93A7-3773-EAD5862FC44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512" y="187270"/>
            <a:ext cx="1798755" cy="67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2025-02-19T11:22:05Z</dcterms:modified>
</cp:coreProperties>
</file>